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8" r:id="rId2"/>
    <p:sldId id="277" r:id="rId3"/>
    <p:sldId id="262" r:id="rId4"/>
    <p:sldId id="279" r:id="rId5"/>
    <p:sldId id="263" r:id="rId6"/>
    <p:sldId id="264" r:id="rId7"/>
    <p:sldId id="267" r:id="rId8"/>
    <p:sldId id="278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du71.minsk@outlook.com" initials="d" lastIdx="1" clrIdx="0">
    <p:extLst>
      <p:ext uri="{19B8F6BF-5375-455C-9EA6-DF929625EA0E}">
        <p15:presenceInfo xmlns:p15="http://schemas.microsoft.com/office/powerpoint/2012/main" userId="ddu71.minsk@outlook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CCFF"/>
    <a:srgbClr val="FF99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6" y="3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1C3C4C-6D78-4438-A05E-6CB2F0F87DE1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92973F7-B185-41C2-A8DC-41A1E3B1C1E7}" type="pres">
      <dgm:prSet presAssocID="{9A1C3C4C-6D78-4438-A05E-6CB2F0F87DE1}" presName="Name0" presStyleCnt="0">
        <dgm:presLayoutVars>
          <dgm:dir/>
          <dgm:resizeHandles val="exact"/>
        </dgm:presLayoutVars>
      </dgm:prSet>
      <dgm:spPr/>
    </dgm:pt>
  </dgm:ptLst>
  <dgm:cxnLst>
    <dgm:cxn modelId="{2A38CF54-510A-4D3C-9B22-6571CDCFF0F3}" type="presOf" srcId="{9A1C3C4C-6D78-4438-A05E-6CB2F0F87DE1}" destId="{792973F7-B185-41C2-A8DC-41A1E3B1C1E7}" srcOrd="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58DD40-5EC0-4E00-8854-F948AB67EE7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9AE2CC-EAF4-4F07-9BC7-91837FE8A1E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ТЩАТЕЛЬНО ОСМЫСЛИТЬ ВСТУПЛЕНИЕ И ЗАКЛЮЧЕНИЕ, ЗНАТЬ ПРИЕМЫ УДЕРЖАНИЯ ВНИМАНИЯ АУДИТОРИИ</a:t>
          </a:r>
        </a:p>
      </dgm:t>
    </dgm:pt>
    <dgm:pt modelId="{39D189D0-AA27-4885-9D4E-BCFDC0F3997D}" type="parTrans" cxnId="{78801A51-F19B-4298-881A-B16529EB7EC2}">
      <dgm:prSet/>
      <dgm:spPr/>
      <dgm:t>
        <a:bodyPr/>
        <a:lstStyle/>
        <a:p>
          <a:endParaRPr lang="ru-RU"/>
        </a:p>
      </dgm:t>
    </dgm:pt>
    <dgm:pt modelId="{5DD203B4-34C6-47B3-8812-6B1C6C58EFE2}" type="sibTrans" cxnId="{78801A51-F19B-4298-881A-B16529EB7EC2}">
      <dgm:prSet/>
      <dgm:spPr/>
      <dgm:t>
        <a:bodyPr/>
        <a:lstStyle/>
        <a:p>
          <a:endParaRPr lang="ru-RU"/>
        </a:p>
      </dgm:t>
    </dgm:pt>
    <dgm:pt modelId="{A3B984C5-161A-49C6-B6AA-0B684BD641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ВКЛЮЧАТЬ В ВЫСТУПЛЕНИЕ УБЕДИТЕЛЬНЫЕ ЦИФРЫ И ФАКТЫ, КОТОРЫЕ ПРОИЗВЕДУТ ВПЕЧАТЛЕНИЕ</a:t>
          </a:r>
        </a:p>
      </dgm:t>
    </dgm:pt>
    <dgm:pt modelId="{A772D73D-69E1-4FE3-9580-DBFDCDCBF3B6}" type="parTrans" cxnId="{B34DB0AC-3E19-4E38-91A8-1A8B9E936E96}">
      <dgm:prSet/>
      <dgm:spPr/>
      <dgm:t>
        <a:bodyPr/>
        <a:lstStyle/>
        <a:p>
          <a:endParaRPr lang="ru-RU"/>
        </a:p>
      </dgm:t>
    </dgm:pt>
    <dgm:pt modelId="{6B5424A1-7F12-4C7B-AE6E-149AB3390EC2}" type="sibTrans" cxnId="{B34DB0AC-3E19-4E38-91A8-1A8B9E936E96}">
      <dgm:prSet/>
      <dgm:spPr/>
      <dgm:t>
        <a:bodyPr/>
        <a:lstStyle/>
        <a:p>
          <a:endParaRPr lang="ru-RU"/>
        </a:p>
      </dgm:t>
    </dgm:pt>
    <dgm:pt modelId="{4959A42E-258B-4B2E-86E9-E53C8D281E7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endParaRPr lang="ru-RU" sz="1200" i="1" dirty="0">
            <a:solidFill>
              <a:srgbClr val="002060"/>
            </a:solidFill>
          </a:endParaRPr>
        </a:p>
        <a:p>
          <a:pPr algn="ctr"/>
          <a:endParaRPr lang="ru-RU" sz="1200" i="1" dirty="0">
            <a:solidFill>
              <a:srgbClr val="002060"/>
            </a:solidFill>
          </a:endParaRPr>
        </a:p>
        <a:p>
          <a:pPr algn="ctr"/>
          <a:r>
            <a: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ПРОГНОЗИРОВАТЬ ВОЗМОЖНЫЕ ВОПРОСЫ ЧЛЕНОВ ЖЮРИ</a:t>
          </a:r>
        </a:p>
      </dgm:t>
    </dgm:pt>
    <dgm:pt modelId="{C91C7759-BF7C-44D1-9D7C-4B33D117012B}" type="parTrans" cxnId="{045FF142-50B6-40E3-AED2-2F5BD6E02405}">
      <dgm:prSet/>
      <dgm:spPr/>
      <dgm:t>
        <a:bodyPr/>
        <a:lstStyle/>
        <a:p>
          <a:endParaRPr lang="ru-RU"/>
        </a:p>
      </dgm:t>
    </dgm:pt>
    <dgm:pt modelId="{21084DA8-AED1-47B8-91A3-8785AFE9555F}" type="sibTrans" cxnId="{045FF142-50B6-40E3-AED2-2F5BD6E02405}">
      <dgm:prSet/>
      <dgm:spPr/>
      <dgm:t>
        <a:bodyPr/>
        <a:lstStyle/>
        <a:p>
          <a:endParaRPr lang="ru-RU"/>
        </a:p>
      </dgm:t>
    </dgm:pt>
    <dgm:pt modelId="{0412F3DD-91C1-4A75-8FF8-AD3DD936EAB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endParaRPr lang="ru-RU" sz="1100" i="1" dirty="0">
            <a:solidFill>
              <a:srgbClr val="002060"/>
            </a:solidFill>
          </a:endParaRPr>
        </a:p>
        <a:p>
          <a:pPr algn="ctr"/>
          <a:endParaRPr lang="ru-RU" sz="1100" i="1" dirty="0">
            <a:solidFill>
              <a:srgbClr val="002060"/>
            </a:solidFill>
          </a:endParaRPr>
        </a:p>
        <a:p>
          <a:pPr algn="ctr"/>
          <a:r>
            <a: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ПРЕДСТАВЛЯТЬ ОСОБО ВАЖНУЮ ИНФОРМАЦИЮ В НАЧАЛЕ ИЛИ В КОНЦЕ ВЫСТУПЛЕНИЯ</a:t>
          </a:r>
        </a:p>
      </dgm:t>
    </dgm:pt>
    <dgm:pt modelId="{7DEAAF8B-0D8F-471A-87A6-35C42A01EB9E}" type="parTrans" cxnId="{7318DF8C-FB2A-4F50-B906-468981960388}">
      <dgm:prSet/>
      <dgm:spPr/>
      <dgm:t>
        <a:bodyPr/>
        <a:lstStyle/>
        <a:p>
          <a:endParaRPr lang="ru-RU"/>
        </a:p>
      </dgm:t>
    </dgm:pt>
    <dgm:pt modelId="{7DD0B780-EF34-4612-A935-779A9997D8E3}" type="sibTrans" cxnId="{7318DF8C-FB2A-4F50-B906-468981960388}">
      <dgm:prSet/>
      <dgm:spPr/>
      <dgm:t>
        <a:bodyPr/>
        <a:lstStyle/>
        <a:p>
          <a:endParaRPr lang="ru-RU"/>
        </a:p>
      </dgm:t>
    </dgm:pt>
    <dgm:pt modelId="{9C3C6496-7BA9-4967-8C59-7DC9C8F3244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СТРОГО СОБЛЮДАТЬ РЕГЛАМЕНТ ВЫСТУПЛЕНИЯ</a:t>
          </a:r>
        </a:p>
      </dgm:t>
    </dgm:pt>
    <dgm:pt modelId="{AE3B6463-C167-4E5A-A963-AD281559BE41}" type="parTrans" cxnId="{5CA4B449-FAD2-45DC-8BA3-76C64F0EEC96}">
      <dgm:prSet/>
      <dgm:spPr/>
      <dgm:t>
        <a:bodyPr/>
        <a:lstStyle/>
        <a:p>
          <a:endParaRPr lang="ru-RU"/>
        </a:p>
      </dgm:t>
    </dgm:pt>
    <dgm:pt modelId="{0801089C-D49C-4635-B380-C7E03D0B6C78}" type="sibTrans" cxnId="{5CA4B449-FAD2-45DC-8BA3-76C64F0EEC96}">
      <dgm:prSet/>
      <dgm:spPr/>
      <dgm:t>
        <a:bodyPr/>
        <a:lstStyle/>
        <a:p>
          <a:endParaRPr lang="ru-RU"/>
        </a:p>
      </dgm:t>
    </dgm:pt>
    <dgm:pt modelId="{AEE3874C-29E1-4F70-8F4A-42395D512901}" type="pres">
      <dgm:prSet presAssocID="{0C58DD40-5EC0-4E00-8854-F948AB67EE7C}" presName="rootnode" presStyleCnt="0">
        <dgm:presLayoutVars>
          <dgm:chMax/>
          <dgm:chPref/>
          <dgm:dir/>
          <dgm:animLvl val="lvl"/>
        </dgm:presLayoutVars>
      </dgm:prSet>
      <dgm:spPr/>
    </dgm:pt>
    <dgm:pt modelId="{490BAC2F-158A-49CB-8892-37E6D3732C02}" type="pres">
      <dgm:prSet presAssocID="{1B9AE2CC-EAF4-4F07-9BC7-91837FE8A1E1}" presName="composite" presStyleCnt="0"/>
      <dgm:spPr/>
    </dgm:pt>
    <dgm:pt modelId="{8A915D9B-D541-40DA-8F86-C66C9F55030C}" type="pres">
      <dgm:prSet presAssocID="{1B9AE2CC-EAF4-4F07-9BC7-91837FE8A1E1}" presName="LShape" presStyleLbl="alignNode1" presStyleIdx="0" presStyleCnt="9"/>
      <dgm:spPr>
        <a:solidFill>
          <a:srgbClr val="FFFF00"/>
        </a:solidFill>
      </dgm:spPr>
    </dgm:pt>
    <dgm:pt modelId="{F757C8BD-8CC4-44FB-9B3E-08F2AF235563}" type="pres">
      <dgm:prSet presAssocID="{1B9AE2CC-EAF4-4F07-9BC7-91837FE8A1E1}" presName="ParentText" presStyleLbl="revTx" presStyleIdx="0" presStyleCnt="5" custScaleX="86726" custScaleY="85163">
        <dgm:presLayoutVars>
          <dgm:chMax val="0"/>
          <dgm:chPref val="0"/>
          <dgm:bulletEnabled val="1"/>
        </dgm:presLayoutVars>
      </dgm:prSet>
      <dgm:spPr/>
    </dgm:pt>
    <dgm:pt modelId="{3548EAE8-D15B-4784-AEBF-C8060074350F}" type="pres">
      <dgm:prSet presAssocID="{1B9AE2CC-EAF4-4F07-9BC7-91837FE8A1E1}" presName="Triangle" presStyleLbl="alignNode1" presStyleIdx="1" presStyleCnt="9"/>
      <dgm:spPr/>
    </dgm:pt>
    <dgm:pt modelId="{A61D0CAD-1256-4DA3-BD1E-5FD7C86F9BE6}" type="pres">
      <dgm:prSet presAssocID="{5DD203B4-34C6-47B3-8812-6B1C6C58EFE2}" presName="sibTrans" presStyleCnt="0"/>
      <dgm:spPr/>
    </dgm:pt>
    <dgm:pt modelId="{2EC91700-3AA8-40D6-878E-39353D982364}" type="pres">
      <dgm:prSet presAssocID="{5DD203B4-34C6-47B3-8812-6B1C6C58EFE2}" presName="space" presStyleCnt="0"/>
      <dgm:spPr/>
    </dgm:pt>
    <dgm:pt modelId="{B7EE756D-77B5-4259-93F2-84DEB76A759D}" type="pres">
      <dgm:prSet presAssocID="{0412F3DD-91C1-4A75-8FF8-AD3DD936EABC}" presName="composite" presStyleCnt="0"/>
      <dgm:spPr/>
    </dgm:pt>
    <dgm:pt modelId="{00B1A39F-A73C-41D2-A7A3-101A5AE94D2A}" type="pres">
      <dgm:prSet presAssocID="{0412F3DD-91C1-4A75-8FF8-AD3DD936EABC}" presName="LShape" presStyleLbl="alignNode1" presStyleIdx="2" presStyleCnt="9"/>
      <dgm:spPr>
        <a:solidFill>
          <a:srgbClr val="FFC000"/>
        </a:solidFill>
      </dgm:spPr>
    </dgm:pt>
    <dgm:pt modelId="{5FC5C458-705D-4B78-BC42-B32B5909EE5F}" type="pres">
      <dgm:prSet presAssocID="{0412F3DD-91C1-4A75-8FF8-AD3DD936EABC}" presName="ParentText" presStyleLbl="revTx" presStyleIdx="1" presStyleCnt="5" custScaleX="92066" custScaleY="91336">
        <dgm:presLayoutVars>
          <dgm:chMax val="0"/>
          <dgm:chPref val="0"/>
          <dgm:bulletEnabled val="1"/>
        </dgm:presLayoutVars>
      </dgm:prSet>
      <dgm:spPr/>
    </dgm:pt>
    <dgm:pt modelId="{5051F26C-78C3-46F5-A499-4A71CE1B6EC0}" type="pres">
      <dgm:prSet presAssocID="{0412F3DD-91C1-4A75-8FF8-AD3DD936EABC}" presName="Triangle" presStyleLbl="alignNode1" presStyleIdx="3" presStyleCnt="9"/>
      <dgm:spPr/>
    </dgm:pt>
    <dgm:pt modelId="{E03EEDDC-6395-430B-AF2B-1F9260211487}" type="pres">
      <dgm:prSet presAssocID="{7DD0B780-EF34-4612-A935-779A9997D8E3}" presName="sibTrans" presStyleCnt="0"/>
      <dgm:spPr/>
    </dgm:pt>
    <dgm:pt modelId="{930F5A0B-4B14-4396-89C5-F3ED17A2CD41}" type="pres">
      <dgm:prSet presAssocID="{7DD0B780-EF34-4612-A935-779A9997D8E3}" presName="space" presStyleCnt="0"/>
      <dgm:spPr/>
    </dgm:pt>
    <dgm:pt modelId="{6D43CACE-9C8F-4CE8-BD42-EEDD97AD2162}" type="pres">
      <dgm:prSet presAssocID="{A3B984C5-161A-49C6-B6AA-0B684BD641B8}" presName="composite" presStyleCnt="0"/>
      <dgm:spPr/>
    </dgm:pt>
    <dgm:pt modelId="{5A7239A4-67E5-424B-9172-B017936D6260}" type="pres">
      <dgm:prSet presAssocID="{A3B984C5-161A-49C6-B6AA-0B684BD641B8}" presName="LShape" presStyleLbl="alignNode1" presStyleIdx="4" presStyleCnt="9"/>
      <dgm:spPr>
        <a:solidFill>
          <a:srgbClr val="FF0000"/>
        </a:solidFill>
      </dgm:spPr>
    </dgm:pt>
    <dgm:pt modelId="{ADE849AB-7061-464E-9EE9-19A71A07CD8E}" type="pres">
      <dgm:prSet presAssocID="{A3B984C5-161A-49C6-B6AA-0B684BD641B8}" presName="ParentText" presStyleLbl="revTx" presStyleIdx="2" presStyleCnt="5" custScaleX="86347" custScaleY="89533">
        <dgm:presLayoutVars>
          <dgm:chMax val="0"/>
          <dgm:chPref val="0"/>
          <dgm:bulletEnabled val="1"/>
        </dgm:presLayoutVars>
      </dgm:prSet>
      <dgm:spPr/>
    </dgm:pt>
    <dgm:pt modelId="{A3198F3D-6E50-43A9-A1A9-26680241165B}" type="pres">
      <dgm:prSet presAssocID="{A3B984C5-161A-49C6-B6AA-0B684BD641B8}" presName="Triangle" presStyleLbl="alignNode1" presStyleIdx="5" presStyleCnt="9"/>
      <dgm:spPr/>
    </dgm:pt>
    <dgm:pt modelId="{224B8BED-F91E-4A1A-9FB7-CC73443A6E85}" type="pres">
      <dgm:prSet presAssocID="{6B5424A1-7F12-4C7B-AE6E-149AB3390EC2}" presName="sibTrans" presStyleCnt="0"/>
      <dgm:spPr/>
    </dgm:pt>
    <dgm:pt modelId="{ADC6D128-8B4A-4163-9834-300A0B1E85FB}" type="pres">
      <dgm:prSet presAssocID="{6B5424A1-7F12-4C7B-AE6E-149AB3390EC2}" presName="space" presStyleCnt="0"/>
      <dgm:spPr/>
    </dgm:pt>
    <dgm:pt modelId="{C8E5A310-E01A-4541-BCB3-096A6B3656D8}" type="pres">
      <dgm:prSet presAssocID="{4959A42E-258B-4B2E-86E9-E53C8D281E70}" presName="composite" presStyleCnt="0"/>
      <dgm:spPr/>
    </dgm:pt>
    <dgm:pt modelId="{514A0646-9379-4107-8382-CD80CB86E3B7}" type="pres">
      <dgm:prSet presAssocID="{4959A42E-258B-4B2E-86E9-E53C8D281E70}" presName="LShape" presStyleLbl="alignNode1" presStyleIdx="6" presStyleCnt="9"/>
      <dgm:spPr>
        <a:solidFill>
          <a:srgbClr val="C00000"/>
        </a:solidFill>
      </dgm:spPr>
    </dgm:pt>
    <dgm:pt modelId="{37B2A238-D173-412E-92BC-50140ACEED7A}" type="pres">
      <dgm:prSet presAssocID="{4959A42E-258B-4B2E-86E9-E53C8D281E70}" presName="ParentText" presStyleLbl="revTx" presStyleIdx="3" presStyleCnt="5" custScaleY="91912">
        <dgm:presLayoutVars>
          <dgm:chMax val="0"/>
          <dgm:chPref val="0"/>
          <dgm:bulletEnabled val="1"/>
        </dgm:presLayoutVars>
      </dgm:prSet>
      <dgm:spPr/>
    </dgm:pt>
    <dgm:pt modelId="{991668E7-6112-46E2-84E6-A41D53654386}" type="pres">
      <dgm:prSet presAssocID="{4959A42E-258B-4B2E-86E9-E53C8D281E70}" presName="Triangle" presStyleLbl="alignNode1" presStyleIdx="7" presStyleCnt="9"/>
      <dgm:spPr/>
    </dgm:pt>
    <dgm:pt modelId="{8EDA865E-D266-455A-8B68-A9A10BC73E32}" type="pres">
      <dgm:prSet presAssocID="{21084DA8-AED1-47B8-91A3-8785AFE9555F}" presName="sibTrans" presStyleCnt="0"/>
      <dgm:spPr/>
    </dgm:pt>
    <dgm:pt modelId="{987C062C-83F9-4B84-BF1E-29E043496EDF}" type="pres">
      <dgm:prSet presAssocID="{21084DA8-AED1-47B8-91A3-8785AFE9555F}" presName="space" presStyleCnt="0"/>
      <dgm:spPr/>
    </dgm:pt>
    <dgm:pt modelId="{C91BBC7C-5723-420B-8E95-0A8954E8502D}" type="pres">
      <dgm:prSet presAssocID="{9C3C6496-7BA9-4967-8C59-7DC9C8F32446}" presName="composite" presStyleCnt="0"/>
      <dgm:spPr/>
    </dgm:pt>
    <dgm:pt modelId="{12CD040D-B1C0-4F7D-8574-CE8C2D1CA8A0}" type="pres">
      <dgm:prSet presAssocID="{9C3C6496-7BA9-4967-8C59-7DC9C8F32446}" presName="LShape" presStyleLbl="alignNode1" presStyleIdx="8" presStyleCnt="9"/>
      <dgm:spPr>
        <a:solidFill>
          <a:srgbClr val="990033"/>
        </a:solidFill>
      </dgm:spPr>
    </dgm:pt>
    <dgm:pt modelId="{B0594EB5-3AEB-4B08-A3DB-EFDDE891D4D2}" type="pres">
      <dgm:prSet presAssocID="{9C3C6496-7BA9-4967-8C59-7DC9C8F32446}" presName="ParentText" presStyleLbl="revTx" presStyleIdx="4" presStyleCnt="5" custScaleX="88727" custScaleY="92549">
        <dgm:presLayoutVars>
          <dgm:chMax val="0"/>
          <dgm:chPref val="0"/>
          <dgm:bulletEnabled val="1"/>
        </dgm:presLayoutVars>
      </dgm:prSet>
      <dgm:spPr/>
    </dgm:pt>
  </dgm:ptLst>
  <dgm:cxnLst>
    <dgm:cxn modelId="{4217B001-200D-40DB-A2D7-7D8A8138FCA7}" type="presOf" srcId="{9C3C6496-7BA9-4967-8C59-7DC9C8F32446}" destId="{B0594EB5-3AEB-4B08-A3DB-EFDDE891D4D2}" srcOrd="0" destOrd="0" presId="urn:microsoft.com/office/officeart/2009/3/layout/StepUpProcess"/>
    <dgm:cxn modelId="{E3378D27-DD37-4678-B58E-9EAA45FEB519}" type="presOf" srcId="{0C58DD40-5EC0-4E00-8854-F948AB67EE7C}" destId="{AEE3874C-29E1-4F70-8F4A-42395D512901}" srcOrd="0" destOrd="0" presId="urn:microsoft.com/office/officeart/2009/3/layout/StepUpProcess"/>
    <dgm:cxn modelId="{C59EED5C-B3DB-4EC6-B691-05B4AC6D0B44}" type="presOf" srcId="{A3B984C5-161A-49C6-B6AA-0B684BD641B8}" destId="{ADE849AB-7061-464E-9EE9-19A71A07CD8E}" srcOrd="0" destOrd="0" presId="urn:microsoft.com/office/officeart/2009/3/layout/StepUpProcess"/>
    <dgm:cxn modelId="{045FF142-50B6-40E3-AED2-2F5BD6E02405}" srcId="{0C58DD40-5EC0-4E00-8854-F948AB67EE7C}" destId="{4959A42E-258B-4B2E-86E9-E53C8D281E70}" srcOrd="3" destOrd="0" parTransId="{C91C7759-BF7C-44D1-9D7C-4B33D117012B}" sibTransId="{21084DA8-AED1-47B8-91A3-8785AFE9555F}"/>
    <dgm:cxn modelId="{5CA4B449-FAD2-45DC-8BA3-76C64F0EEC96}" srcId="{0C58DD40-5EC0-4E00-8854-F948AB67EE7C}" destId="{9C3C6496-7BA9-4967-8C59-7DC9C8F32446}" srcOrd="4" destOrd="0" parTransId="{AE3B6463-C167-4E5A-A963-AD281559BE41}" sibTransId="{0801089C-D49C-4635-B380-C7E03D0B6C78}"/>
    <dgm:cxn modelId="{78801A51-F19B-4298-881A-B16529EB7EC2}" srcId="{0C58DD40-5EC0-4E00-8854-F948AB67EE7C}" destId="{1B9AE2CC-EAF4-4F07-9BC7-91837FE8A1E1}" srcOrd="0" destOrd="0" parTransId="{39D189D0-AA27-4885-9D4E-BCFDC0F3997D}" sibTransId="{5DD203B4-34C6-47B3-8812-6B1C6C58EFE2}"/>
    <dgm:cxn modelId="{7318DF8C-FB2A-4F50-B906-468981960388}" srcId="{0C58DD40-5EC0-4E00-8854-F948AB67EE7C}" destId="{0412F3DD-91C1-4A75-8FF8-AD3DD936EABC}" srcOrd="1" destOrd="0" parTransId="{7DEAAF8B-0D8F-471A-87A6-35C42A01EB9E}" sibTransId="{7DD0B780-EF34-4612-A935-779A9997D8E3}"/>
    <dgm:cxn modelId="{ECA772A7-A6C5-41EE-97AD-81A8A06A8DFE}" type="presOf" srcId="{1B9AE2CC-EAF4-4F07-9BC7-91837FE8A1E1}" destId="{F757C8BD-8CC4-44FB-9B3E-08F2AF235563}" srcOrd="0" destOrd="0" presId="urn:microsoft.com/office/officeart/2009/3/layout/StepUpProcess"/>
    <dgm:cxn modelId="{B34DB0AC-3E19-4E38-91A8-1A8B9E936E96}" srcId="{0C58DD40-5EC0-4E00-8854-F948AB67EE7C}" destId="{A3B984C5-161A-49C6-B6AA-0B684BD641B8}" srcOrd="2" destOrd="0" parTransId="{A772D73D-69E1-4FE3-9580-DBFDCDCBF3B6}" sibTransId="{6B5424A1-7F12-4C7B-AE6E-149AB3390EC2}"/>
    <dgm:cxn modelId="{B05815CE-2B74-493D-A4A3-957F837DAD4F}" type="presOf" srcId="{4959A42E-258B-4B2E-86E9-E53C8D281E70}" destId="{37B2A238-D173-412E-92BC-50140ACEED7A}" srcOrd="0" destOrd="0" presId="urn:microsoft.com/office/officeart/2009/3/layout/StepUpProcess"/>
    <dgm:cxn modelId="{1FDB21CF-7EAC-459E-913E-A00FFA97409E}" type="presOf" srcId="{0412F3DD-91C1-4A75-8FF8-AD3DD936EABC}" destId="{5FC5C458-705D-4B78-BC42-B32B5909EE5F}" srcOrd="0" destOrd="0" presId="urn:microsoft.com/office/officeart/2009/3/layout/StepUpProcess"/>
    <dgm:cxn modelId="{13ED76F7-D55D-4978-9D06-FD527EE91A36}" type="presParOf" srcId="{AEE3874C-29E1-4F70-8F4A-42395D512901}" destId="{490BAC2F-158A-49CB-8892-37E6D3732C02}" srcOrd="0" destOrd="0" presId="urn:microsoft.com/office/officeart/2009/3/layout/StepUpProcess"/>
    <dgm:cxn modelId="{053FB9E4-FA02-4088-99D6-5B90E946AA54}" type="presParOf" srcId="{490BAC2F-158A-49CB-8892-37E6D3732C02}" destId="{8A915D9B-D541-40DA-8F86-C66C9F55030C}" srcOrd="0" destOrd="0" presId="urn:microsoft.com/office/officeart/2009/3/layout/StepUpProcess"/>
    <dgm:cxn modelId="{3C8DF92C-22DF-45B3-975F-4A7DC1AFD196}" type="presParOf" srcId="{490BAC2F-158A-49CB-8892-37E6D3732C02}" destId="{F757C8BD-8CC4-44FB-9B3E-08F2AF235563}" srcOrd="1" destOrd="0" presId="urn:microsoft.com/office/officeart/2009/3/layout/StepUpProcess"/>
    <dgm:cxn modelId="{AD69EDC1-65D6-4AB6-8555-683A6E7F0E21}" type="presParOf" srcId="{490BAC2F-158A-49CB-8892-37E6D3732C02}" destId="{3548EAE8-D15B-4784-AEBF-C8060074350F}" srcOrd="2" destOrd="0" presId="urn:microsoft.com/office/officeart/2009/3/layout/StepUpProcess"/>
    <dgm:cxn modelId="{8C49DD0E-F499-4958-9A7C-05F0673D53B2}" type="presParOf" srcId="{AEE3874C-29E1-4F70-8F4A-42395D512901}" destId="{A61D0CAD-1256-4DA3-BD1E-5FD7C86F9BE6}" srcOrd="1" destOrd="0" presId="urn:microsoft.com/office/officeart/2009/3/layout/StepUpProcess"/>
    <dgm:cxn modelId="{9B777489-A07A-49E4-AFD9-F9809F90BEBD}" type="presParOf" srcId="{A61D0CAD-1256-4DA3-BD1E-5FD7C86F9BE6}" destId="{2EC91700-3AA8-40D6-878E-39353D982364}" srcOrd="0" destOrd="0" presId="urn:microsoft.com/office/officeart/2009/3/layout/StepUpProcess"/>
    <dgm:cxn modelId="{F91ED54C-FBFF-471B-B52B-8BBBF2161FB1}" type="presParOf" srcId="{AEE3874C-29E1-4F70-8F4A-42395D512901}" destId="{B7EE756D-77B5-4259-93F2-84DEB76A759D}" srcOrd="2" destOrd="0" presId="urn:microsoft.com/office/officeart/2009/3/layout/StepUpProcess"/>
    <dgm:cxn modelId="{2B66C8B0-A0F7-48D9-B7C5-1E5E46734B68}" type="presParOf" srcId="{B7EE756D-77B5-4259-93F2-84DEB76A759D}" destId="{00B1A39F-A73C-41D2-A7A3-101A5AE94D2A}" srcOrd="0" destOrd="0" presId="urn:microsoft.com/office/officeart/2009/3/layout/StepUpProcess"/>
    <dgm:cxn modelId="{6E0E4A0C-1479-4796-A8B4-1443F13B19CB}" type="presParOf" srcId="{B7EE756D-77B5-4259-93F2-84DEB76A759D}" destId="{5FC5C458-705D-4B78-BC42-B32B5909EE5F}" srcOrd="1" destOrd="0" presId="urn:microsoft.com/office/officeart/2009/3/layout/StepUpProcess"/>
    <dgm:cxn modelId="{E2EEA673-3305-40FB-AE8D-CD84DE8FA2D6}" type="presParOf" srcId="{B7EE756D-77B5-4259-93F2-84DEB76A759D}" destId="{5051F26C-78C3-46F5-A499-4A71CE1B6EC0}" srcOrd="2" destOrd="0" presId="urn:microsoft.com/office/officeart/2009/3/layout/StepUpProcess"/>
    <dgm:cxn modelId="{F815B5A0-F5A5-466E-9595-5BC734E09FE2}" type="presParOf" srcId="{AEE3874C-29E1-4F70-8F4A-42395D512901}" destId="{E03EEDDC-6395-430B-AF2B-1F9260211487}" srcOrd="3" destOrd="0" presId="urn:microsoft.com/office/officeart/2009/3/layout/StepUpProcess"/>
    <dgm:cxn modelId="{BB94A86D-34C1-4020-B1A3-6ACACB5DA185}" type="presParOf" srcId="{E03EEDDC-6395-430B-AF2B-1F9260211487}" destId="{930F5A0B-4B14-4396-89C5-F3ED17A2CD41}" srcOrd="0" destOrd="0" presId="urn:microsoft.com/office/officeart/2009/3/layout/StepUpProcess"/>
    <dgm:cxn modelId="{7DC96F1F-BFE9-4C09-937F-2FC1A38B8306}" type="presParOf" srcId="{AEE3874C-29E1-4F70-8F4A-42395D512901}" destId="{6D43CACE-9C8F-4CE8-BD42-EEDD97AD2162}" srcOrd="4" destOrd="0" presId="urn:microsoft.com/office/officeart/2009/3/layout/StepUpProcess"/>
    <dgm:cxn modelId="{C3930800-15D7-4FDC-B4ED-012910A839D4}" type="presParOf" srcId="{6D43CACE-9C8F-4CE8-BD42-EEDD97AD2162}" destId="{5A7239A4-67E5-424B-9172-B017936D6260}" srcOrd="0" destOrd="0" presId="urn:microsoft.com/office/officeart/2009/3/layout/StepUpProcess"/>
    <dgm:cxn modelId="{09A3AE5D-DAA1-4F31-8074-5DF5589CD35A}" type="presParOf" srcId="{6D43CACE-9C8F-4CE8-BD42-EEDD97AD2162}" destId="{ADE849AB-7061-464E-9EE9-19A71A07CD8E}" srcOrd="1" destOrd="0" presId="urn:microsoft.com/office/officeart/2009/3/layout/StepUpProcess"/>
    <dgm:cxn modelId="{7062E713-B2DC-46F2-BC27-D8A25DB09ABA}" type="presParOf" srcId="{6D43CACE-9C8F-4CE8-BD42-EEDD97AD2162}" destId="{A3198F3D-6E50-43A9-A1A9-26680241165B}" srcOrd="2" destOrd="0" presId="urn:microsoft.com/office/officeart/2009/3/layout/StepUpProcess"/>
    <dgm:cxn modelId="{642C75AE-700A-4AD0-95B0-580758C15DCC}" type="presParOf" srcId="{AEE3874C-29E1-4F70-8F4A-42395D512901}" destId="{224B8BED-F91E-4A1A-9FB7-CC73443A6E85}" srcOrd="5" destOrd="0" presId="urn:microsoft.com/office/officeart/2009/3/layout/StepUpProcess"/>
    <dgm:cxn modelId="{4B30BF4F-C525-4727-824A-723201B3DF4F}" type="presParOf" srcId="{224B8BED-F91E-4A1A-9FB7-CC73443A6E85}" destId="{ADC6D128-8B4A-4163-9834-300A0B1E85FB}" srcOrd="0" destOrd="0" presId="urn:microsoft.com/office/officeart/2009/3/layout/StepUpProcess"/>
    <dgm:cxn modelId="{512C51EB-4C6D-4B2D-B332-9AB41EEE1F28}" type="presParOf" srcId="{AEE3874C-29E1-4F70-8F4A-42395D512901}" destId="{C8E5A310-E01A-4541-BCB3-096A6B3656D8}" srcOrd="6" destOrd="0" presId="urn:microsoft.com/office/officeart/2009/3/layout/StepUpProcess"/>
    <dgm:cxn modelId="{0B0E4522-BC71-4422-A90C-648DE5DE0C25}" type="presParOf" srcId="{C8E5A310-E01A-4541-BCB3-096A6B3656D8}" destId="{514A0646-9379-4107-8382-CD80CB86E3B7}" srcOrd="0" destOrd="0" presId="urn:microsoft.com/office/officeart/2009/3/layout/StepUpProcess"/>
    <dgm:cxn modelId="{9896B1AD-8D8D-4B5F-8D92-051FA0D1D065}" type="presParOf" srcId="{C8E5A310-E01A-4541-BCB3-096A6B3656D8}" destId="{37B2A238-D173-412E-92BC-50140ACEED7A}" srcOrd="1" destOrd="0" presId="urn:microsoft.com/office/officeart/2009/3/layout/StepUpProcess"/>
    <dgm:cxn modelId="{E65FA9A7-592C-4AB1-B515-6BF2155AD893}" type="presParOf" srcId="{C8E5A310-E01A-4541-BCB3-096A6B3656D8}" destId="{991668E7-6112-46E2-84E6-A41D53654386}" srcOrd="2" destOrd="0" presId="urn:microsoft.com/office/officeart/2009/3/layout/StepUpProcess"/>
    <dgm:cxn modelId="{DBBF6447-317C-4203-BF18-B8D7D4BA2D51}" type="presParOf" srcId="{AEE3874C-29E1-4F70-8F4A-42395D512901}" destId="{8EDA865E-D266-455A-8B68-A9A10BC73E32}" srcOrd="7" destOrd="0" presId="urn:microsoft.com/office/officeart/2009/3/layout/StepUpProcess"/>
    <dgm:cxn modelId="{1C3C87F9-9247-45BE-B7A0-E6CAB46EB20F}" type="presParOf" srcId="{8EDA865E-D266-455A-8B68-A9A10BC73E32}" destId="{987C062C-83F9-4B84-BF1E-29E043496EDF}" srcOrd="0" destOrd="0" presId="urn:microsoft.com/office/officeart/2009/3/layout/StepUpProcess"/>
    <dgm:cxn modelId="{85A04DF5-677E-450C-A162-C31D4870EC53}" type="presParOf" srcId="{AEE3874C-29E1-4F70-8F4A-42395D512901}" destId="{C91BBC7C-5723-420B-8E95-0A8954E8502D}" srcOrd="8" destOrd="0" presId="urn:microsoft.com/office/officeart/2009/3/layout/StepUpProcess"/>
    <dgm:cxn modelId="{EFDC83DB-C958-4D4A-83FA-2B9E05A5881F}" type="presParOf" srcId="{C91BBC7C-5723-420B-8E95-0A8954E8502D}" destId="{12CD040D-B1C0-4F7D-8574-CE8C2D1CA8A0}" srcOrd="0" destOrd="0" presId="urn:microsoft.com/office/officeart/2009/3/layout/StepUpProcess"/>
    <dgm:cxn modelId="{3C0C0E9F-FBE2-402A-BAB2-B4CAF25DFF25}" type="presParOf" srcId="{C91BBC7C-5723-420B-8E95-0A8954E8502D}" destId="{B0594EB5-3AEB-4B08-A3DB-EFDDE891D4D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15D9B-D541-40DA-8F86-C66C9F55030C}">
      <dsp:nvSpPr>
        <dsp:cNvPr id="0" name=""/>
        <dsp:cNvSpPr/>
      </dsp:nvSpPr>
      <dsp:spPr>
        <a:xfrm rot="5400000">
          <a:off x="401482" y="2503829"/>
          <a:ext cx="1195795" cy="1989776"/>
        </a:xfrm>
        <a:prstGeom prst="corner">
          <a:avLst>
            <a:gd name="adj1" fmla="val 16120"/>
            <a:gd name="adj2" fmla="val 16110"/>
          </a:avLst>
        </a:prstGeom>
        <a:solidFill>
          <a:srgbClr val="FFFF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7C8BD-8CC4-44FB-9B3E-08F2AF235563}">
      <dsp:nvSpPr>
        <dsp:cNvPr id="0" name=""/>
        <dsp:cNvSpPr/>
      </dsp:nvSpPr>
      <dsp:spPr>
        <a:xfrm>
          <a:off x="321100" y="3215157"/>
          <a:ext cx="1557929" cy="134100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ТЩАТЕЛЬНО ОСМЫСЛИТЬ ВСТУПЛЕНИЕ И ЗАКЛЮЧЕНИЕ, ЗНАТЬ ПРИЕМЫ УДЕРЖАНИЯ ВНИМАНИЯ АУДИТОРИИ</a:t>
          </a:r>
        </a:p>
      </dsp:txBody>
      <dsp:txXfrm>
        <a:off x="321100" y="3215157"/>
        <a:ext cx="1557929" cy="1341004"/>
      </dsp:txXfrm>
    </dsp:sp>
    <dsp:sp modelId="{3548EAE8-D15B-4784-AEBF-C8060074350F}">
      <dsp:nvSpPr>
        <dsp:cNvPr id="0" name=""/>
        <dsp:cNvSpPr/>
      </dsp:nvSpPr>
      <dsp:spPr>
        <a:xfrm>
          <a:off x="1659316" y="2357339"/>
          <a:ext cx="338939" cy="3389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1A39F-A73C-41D2-A7A3-101A5AE94D2A}">
      <dsp:nvSpPr>
        <dsp:cNvPr id="0" name=""/>
        <dsp:cNvSpPr/>
      </dsp:nvSpPr>
      <dsp:spPr>
        <a:xfrm rot="5400000">
          <a:off x="2600604" y="2027867"/>
          <a:ext cx="1195795" cy="1989776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5C458-705D-4B78-BC42-B32B5909EE5F}">
      <dsp:nvSpPr>
        <dsp:cNvPr id="0" name=""/>
        <dsp:cNvSpPr/>
      </dsp:nvSpPr>
      <dsp:spPr>
        <a:xfrm>
          <a:off x="2472258" y="2690595"/>
          <a:ext cx="1653856" cy="143820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i="1" kern="1200" dirty="0">
            <a:solidFill>
              <a:srgbClr val="002060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i="1" kern="1200" dirty="0">
            <a:solidFill>
              <a:srgbClr val="002060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ПРЕДСТАВЛЯТЬ ОСОБО ВАЖНУЮ ИНФОРМАЦИЮ В НАЧАЛЕ ИЛИ В КОНЦЕ ВЫСТУПЛЕНИЯ</a:t>
          </a:r>
        </a:p>
      </dsp:txBody>
      <dsp:txXfrm>
        <a:off x="2472258" y="2690595"/>
        <a:ext cx="1653856" cy="1438207"/>
      </dsp:txXfrm>
    </dsp:sp>
    <dsp:sp modelId="{5051F26C-78C3-46F5-A499-4A71CE1B6EC0}">
      <dsp:nvSpPr>
        <dsp:cNvPr id="0" name=""/>
        <dsp:cNvSpPr/>
      </dsp:nvSpPr>
      <dsp:spPr>
        <a:xfrm>
          <a:off x="3858437" y="1881378"/>
          <a:ext cx="338939" cy="3389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239A4-67E5-424B-9172-B017936D6260}">
      <dsp:nvSpPr>
        <dsp:cNvPr id="0" name=""/>
        <dsp:cNvSpPr/>
      </dsp:nvSpPr>
      <dsp:spPr>
        <a:xfrm rot="5400000">
          <a:off x="4799725" y="1566101"/>
          <a:ext cx="1195795" cy="1989776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849AB-7061-464E-9EE9-19A71A07CD8E}">
      <dsp:nvSpPr>
        <dsp:cNvPr id="0" name=""/>
        <dsp:cNvSpPr/>
      </dsp:nvSpPr>
      <dsp:spPr>
        <a:xfrm>
          <a:off x="4722747" y="2243024"/>
          <a:ext cx="1551121" cy="140981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ВКЛЮЧАТЬ В ВЫСТУПЛЕНИЕ УБЕДИТЕЛЬНЫЕ ЦИФРЫ И ФАКТЫ, КОТОРЫЕ ПРОИЗВЕДУТ ВПЕЧАТЛЕНИЕ</a:t>
          </a:r>
        </a:p>
      </dsp:txBody>
      <dsp:txXfrm>
        <a:off x="4722747" y="2243024"/>
        <a:ext cx="1551121" cy="1409816"/>
      </dsp:txXfrm>
    </dsp:sp>
    <dsp:sp modelId="{A3198F3D-6E50-43A9-A1A9-26680241165B}">
      <dsp:nvSpPr>
        <dsp:cNvPr id="0" name=""/>
        <dsp:cNvSpPr/>
      </dsp:nvSpPr>
      <dsp:spPr>
        <a:xfrm>
          <a:off x="6057558" y="1419611"/>
          <a:ext cx="338939" cy="3389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A0646-9379-4107-8382-CD80CB86E3B7}">
      <dsp:nvSpPr>
        <dsp:cNvPr id="0" name=""/>
        <dsp:cNvSpPr/>
      </dsp:nvSpPr>
      <dsp:spPr>
        <a:xfrm rot="5400000">
          <a:off x="6998846" y="1085604"/>
          <a:ext cx="1195795" cy="1989776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2A238-D173-412E-92BC-50140ACEED7A}">
      <dsp:nvSpPr>
        <dsp:cNvPr id="0" name=""/>
        <dsp:cNvSpPr/>
      </dsp:nvSpPr>
      <dsp:spPr>
        <a:xfrm>
          <a:off x="6799238" y="1743797"/>
          <a:ext cx="1796381" cy="144727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i="1" kern="1200" dirty="0">
            <a:solidFill>
              <a:srgbClr val="002060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i="1" kern="1200" dirty="0">
            <a:solidFill>
              <a:srgbClr val="002060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ПРОГНОЗИРОВАТЬ ВОЗМОЖНЫЕ ВОПРОСЫ ЧЛЕНОВ ЖЮРИ</a:t>
          </a:r>
        </a:p>
      </dsp:txBody>
      <dsp:txXfrm>
        <a:off x="6799238" y="1743797"/>
        <a:ext cx="1796381" cy="1447276"/>
      </dsp:txXfrm>
    </dsp:sp>
    <dsp:sp modelId="{991668E7-6112-46E2-84E6-A41D53654386}">
      <dsp:nvSpPr>
        <dsp:cNvPr id="0" name=""/>
        <dsp:cNvSpPr/>
      </dsp:nvSpPr>
      <dsp:spPr>
        <a:xfrm>
          <a:off x="8256680" y="939115"/>
          <a:ext cx="338939" cy="3389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D040D-B1C0-4F7D-8574-CE8C2D1CA8A0}">
      <dsp:nvSpPr>
        <dsp:cNvPr id="0" name=""/>
        <dsp:cNvSpPr/>
      </dsp:nvSpPr>
      <dsp:spPr>
        <a:xfrm rot="5400000">
          <a:off x="9197967" y="600093"/>
          <a:ext cx="1195795" cy="1989776"/>
        </a:xfrm>
        <a:prstGeom prst="corner">
          <a:avLst>
            <a:gd name="adj1" fmla="val 16120"/>
            <a:gd name="adj2" fmla="val 16110"/>
          </a:avLst>
        </a:prstGeom>
        <a:solidFill>
          <a:srgbClr val="990033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94EB5-3AEB-4B08-A3DB-EFDDE891D4D2}">
      <dsp:nvSpPr>
        <dsp:cNvPr id="0" name=""/>
        <dsp:cNvSpPr/>
      </dsp:nvSpPr>
      <dsp:spPr>
        <a:xfrm>
          <a:off x="9099613" y="1253270"/>
          <a:ext cx="1593874" cy="145730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СТРОГО СОБЛЮДАТЬ РЕГЛАМЕНТ ВЫСТУПЛЕНИЯ</a:t>
          </a:r>
        </a:p>
      </dsp:txBody>
      <dsp:txXfrm>
        <a:off x="9099613" y="1253270"/>
        <a:ext cx="1593874" cy="1457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303113B-A2CC-44E7-82C4-0F33385F2AFD}" type="datetimeFigureOut">
              <a:rPr lang="ru-RU" smtClean="0"/>
              <a:pPr/>
              <a:t>03.08.2021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16FD40E-97AC-42A2-89CB-81A52B9EC73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32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113B-A2CC-44E7-82C4-0F33385F2AFD}" type="datetimeFigureOut">
              <a:rPr lang="ru-RU" smtClean="0"/>
              <a:pPr/>
              <a:t>03.08.2021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40E-97AC-42A2-89CB-81A52B9EC7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95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113B-A2CC-44E7-82C4-0F33385F2AFD}" type="datetimeFigureOut">
              <a:rPr lang="ru-RU" smtClean="0"/>
              <a:pPr/>
              <a:t>03.08.2021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40E-97AC-42A2-89CB-81A52B9EC73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019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113B-A2CC-44E7-82C4-0F33385F2AFD}" type="datetimeFigureOut">
              <a:rPr lang="ru-RU" smtClean="0"/>
              <a:pPr/>
              <a:t>03.08.2021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40E-97AC-42A2-89CB-81A52B9EC7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321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113B-A2CC-44E7-82C4-0F33385F2AFD}" type="datetimeFigureOut">
              <a:rPr lang="ru-RU" smtClean="0"/>
              <a:pPr/>
              <a:t>03.08.2021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40E-97AC-42A2-89CB-81A52B9EC7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238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113B-A2CC-44E7-82C4-0F33385F2AFD}" type="datetimeFigureOut">
              <a:rPr lang="ru-RU" smtClean="0"/>
              <a:pPr/>
              <a:t>03.08.2021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40E-97AC-42A2-89CB-81A52B9EC7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309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113B-A2CC-44E7-82C4-0F33385F2AFD}" type="datetimeFigureOut">
              <a:rPr lang="ru-RU" smtClean="0"/>
              <a:pPr/>
              <a:t>03.08.2021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40E-97AC-42A2-89CB-81A52B9EC73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311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113B-A2CC-44E7-82C4-0F33385F2AFD}" type="datetimeFigureOut">
              <a:rPr lang="ru-RU" smtClean="0"/>
              <a:pPr/>
              <a:t>03.08.2021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40E-97AC-42A2-89CB-81A52B9EC73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206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113B-A2CC-44E7-82C4-0F33385F2AFD}" type="datetimeFigureOut">
              <a:rPr lang="ru-RU" smtClean="0"/>
              <a:pPr/>
              <a:t>03.08.2021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40E-97AC-42A2-89CB-81A52B9EC73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75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113B-A2CC-44E7-82C4-0F33385F2AFD}" type="datetimeFigureOut">
              <a:rPr lang="ru-RU" smtClean="0"/>
              <a:pPr/>
              <a:t>03.08.2021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40E-97AC-42A2-89CB-81A52B9EC7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47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113B-A2CC-44E7-82C4-0F33385F2AFD}" type="datetimeFigureOut">
              <a:rPr lang="ru-RU" smtClean="0"/>
              <a:pPr/>
              <a:t>03.08.2021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40E-97AC-42A2-89CB-81A52B9EC73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16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113B-A2CC-44E7-82C4-0F33385F2AFD}" type="datetimeFigureOut">
              <a:rPr lang="ru-RU" smtClean="0"/>
              <a:pPr/>
              <a:t>03.08.2021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40E-97AC-42A2-89CB-81A52B9EC7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69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113B-A2CC-44E7-82C4-0F33385F2AFD}" type="datetimeFigureOut">
              <a:rPr lang="ru-RU" smtClean="0"/>
              <a:pPr/>
              <a:t>03.08.2021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40E-97AC-42A2-89CB-81A52B9EC73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18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113B-A2CC-44E7-82C4-0F33385F2AFD}" type="datetimeFigureOut">
              <a:rPr lang="ru-RU" smtClean="0"/>
              <a:pPr/>
              <a:t>03.08.2021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40E-97AC-42A2-89CB-81A52B9EC73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29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113B-A2CC-44E7-82C4-0F33385F2AFD}" type="datetimeFigureOut">
              <a:rPr lang="ru-RU" smtClean="0"/>
              <a:pPr/>
              <a:t>03.08.2021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40E-97AC-42A2-89CB-81A52B9EC7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81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113B-A2CC-44E7-82C4-0F33385F2AFD}" type="datetimeFigureOut">
              <a:rPr lang="ru-RU" smtClean="0"/>
              <a:pPr/>
              <a:t>03.08.2021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40E-97AC-42A2-89CB-81A52B9EC73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85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113B-A2CC-44E7-82C4-0F33385F2AFD}" type="datetimeFigureOut">
              <a:rPr lang="ru-RU" smtClean="0"/>
              <a:pPr/>
              <a:t>03.08.2021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D40E-97AC-42A2-89CB-81A52B9EC7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3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03113B-A2CC-44E7-82C4-0F33385F2AFD}" type="datetimeFigureOut">
              <a:rPr lang="ru-RU" smtClean="0"/>
              <a:pPr/>
              <a:t>03.08.2021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6FD40E-97AC-42A2-89CB-81A52B9EC7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3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712" y="609600"/>
            <a:ext cx="8149290" cy="222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48A49E9-FAEE-48CF-8C64-D1DD4857E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72" y="3429000"/>
            <a:ext cx="4268303" cy="2690437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29787" y="314961"/>
            <a:ext cx="11549084" cy="1320656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n>
                <a:solidFill>
                  <a:srgbClr val="660066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Минский городской институт развития образования</a:t>
            </a:r>
          </a:p>
          <a:p>
            <a:pPr algn="ctr"/>
            <a:r>
              <a:rPr lang="ru-RU" sz="1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Управление по образованию администрации </a:t>
            </a:r>
            <a:br>
              <a:rPr lang="ru-RU" sz="1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1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Советского района г.Минска</a:t>
            </a:r>
            <a:br>
              <a:rPr lang="ru-RU" sz="1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1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Государственное учреждение образования </a:t>
            </a:r>
            <a:br>
              <a:rPr lang="ru-RU" sz="1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1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«Ясли-сад №302 г.Минска»</a:t>
            </a:r>
          </a:p>
          <a:p>
            <a:pPr algn="ctr"/>
            <a:endParaRPr lang="ru-RU" dirty="0">
              <a:ln>
                <a:solidFill>
                  <a:srgbClr val="660066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9933" y="2415427"/>
            <a:ext cx="1119213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/>
              <a:t>КАК СТАТЬ ПОБЕДИТЕЛЕМ, ПРЕДСТАВЛЯЯ СВОЕ ПЕДАГОГИЧЕСКОЕ МАСТЕРСТВО!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2398" y="3588272"/>
            <a:ext cx="5037132" cy="2531165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ru-RU" sz="1300" b="1" cap="all" spc="25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заведующий</a:t>
            </a:r>
          </a:p>
          <a:p>
            <a:pPr lvl="0" algn="ctr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ru-RU" sz="1300" b="1" cap="all" spc="25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государственного учреждения образования </a:t>
            </a:r>
          </a:p>
          <a:p>
            <a:pPr lvl="0" algn="ctr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ru-RU" sz="1300" b="1" cap="all" spc="25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«Ясли-сад №302 </a:t>
            </a:r>
            <a:r>
              <a:rPr lang="ru-RU" sz="1300" b="1" cap="all" spc="25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г.Минска</a:t>
            </a:r>
            <a:r>
              <a:rPr lang="ru-RU" sz="1300" b="1" cap="all" spc="25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»</a:t>
            </a:r>
          </a:p>
          <a:p>
            <a:pPr lvl="0" algn="ctr">
              <a:spcBef>
                <a:spcPct val="20000"/>
              </a:spcBef>
              <a:buClr>
                <a:srgbClr val="D16349"/>
              </a:buClr>
              <a:buSzPct val="85000"/>
            </a:pPr>
            <a:endParaRPr lang="ru-RU" sz="1300" b="1" cap="all" spc="25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ru-RU" sz="1300" b="1" cap="all" spc="25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ДЖЕЙГАЛО ЮЛИЯ СЕРГЕЕВНА</a:t>
            </a:r>
            <a:endParaRPr lang="ru-RU" sz="1500" b="1" cap="all" spc="25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9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682" y="384648"/>
            <a:ext cx="11220631" cy="31480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BY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BY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едагогический опыт - это эффективный опыт, который позволяет достигать оптимальных результатов в образовательном процессе при сравнительно незначительных затратах сил, времени и средств. </a:t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BY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 - итог деятельности, состоявшаяся практика, проявившаяся и реализовавшаяся в разных формах и на разных уровнях. Понимание смысла и сущности собственного опыта позволяет педагогу видеть в нём основу реальных возможностей деятельности, видеть пути её развития, оценку эффективности.</a:t>
            </a:r>
            <a:br>
              <a:rPr lang="ru-BY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BY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признаками положительного педагогического опыта являются актуальность, новизна, результативность.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7735"/>
              </p:ext>
            </p:extLst>
          </p:nvPr>
        </p:nvGraphicFramePr>
        <p:xfrm>
          <a:off x="1705346" y="889456"/>
          <a:ext cx="10486654" cy="580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F13A40-575B-4DD0-A53B-991DA9F691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8866" y="3187707"/>
            <a:ext cx="4718363" cy="290360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1501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768" y="661713"/>
            <a:ext cx="9763821" cy="86524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оформить слайды в презентации?</a:t>
            </a:r>
          </a:p>
        </p:txBody>
      </p:sp>
      <p:pic>
        <p:nvPicPr>
          <p:cNvPr id="7170" name="Picture 2" descr="https://dmdou83.edumsko.ru/uploads/1700/1629/section/943336/partners-1.png?15414830575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238" y="4195881"/>
            <a:ext cx="3770214" cy="257060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EAC481-8105-487B-BB4C-F24384622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43" y="1595722"/>
            <a:ext cx="6181277" cy="45986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9B51A07-883E-43C6-BCDE-19120F938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255" y="1595722"/>
            <a:ext cx="4340180" cy="244135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6275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DC0D3-68DF-4713-A6FC-C2544062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33558"/>
            <a:ext cx="9601196" cy="349518"/>
          </a:xfr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построения защиты собственного педагогического опыта</a:t>
            </a:r>
            <a:endParaRPr lang="ru-BY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4DB889-54A5-4A24-80FE-490055369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1331650"/>
            <a:ext cx="4718304" cy="45387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 (название организации, тема, сведения об автора, год)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Краткие сведения об образовании в Республике Беларусь (в части среза опыта)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количестве воспитанников конкретной категории (за 3 года)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 опыта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опыта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опыта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инновации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опыта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применение результатов опыта, категория заинтересованных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обратной связи для контактов и взаимодействия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BY" dirty="0">
              <a:solidFill>
                <a:srgbClr val="0070C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20E3F1-3702-4A17-B0BA-E0367D5834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0500" y="1575696"/>
            <a:ext cx="5079337" cy="349345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2360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013" y="601721"/>
            <a:ext cx="11021974" cy="207045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BY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составлен текст и подготовлен видеоряд, можно продумать звуковое сопровождение выступления. Музыка подбирается очень осторожно и обоснованно. Хорошим фоном для выступления может стать тихая спокойная мелодия. Следует помнить, что её громкость должна составлять не более 20 % громкости голоса выступающего.</a:t>
            </a:r>
            <a:endParaRPr lang="ru-RU" sz="2000" b="1" dirty="0">
              <a:ln>
                <a:solidFill>
                  <a:srgbClr val="990033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6" name="Picture 2" descr="F:\18-sa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02" y="3043907"/>
            <a:ext cx="5200614" cy="302513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2530E7-317D-4D32-8902-94F663A6C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84" y="3043907"/>
            <a:ext cx="5098545" cy="302513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527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5426" y="923277"/>
            <a:ext cx="5921406" cy="444446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BY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лучшего восприятия презентации опыта </a:t>
            </a:r>
            <a:r>
              <a:rPr lang="ru-BY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важна общая культура докладчика: его манера речи и поведения, внешний вид, самобытность и оригинальност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 </a:t>
            </a:r>
            <a:r>
              <a:rPr lang="ru-BY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выступления. Логично составленная мультимедийная презентация помогает проиллюстрировать структуру доклада. Однако не стоит создавать презентацию только ради того, чтобы красивые слайды прикрывали бедность содержания.</a:t>
            </a:r>
            <a:br>
              <a:rPr lang="ru-BY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n>
                  <a:solidFill>
                    <a:srgbClr val="990033"/>
                  </a:solidFill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n>
                <a:solidFill>
                  <a:srgbClr val="990033"/>
                </a:solidFill>
              </a:ln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 descr="https://spkchs.ru/upload/e13/at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9" r="14369"/>
          <a:stretch/>
        </p:blipFill>
        <p:spPr bwMode="auto">
          <a:xfrm flipH="1">
            <a:off x="777485" y="1029811"/>
            <a:ext cx="4436749" cy="452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1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edia.gettyimages.com/photos/report-as-concept-picture-id499147612?b=1&amp;k=6&amp;m=499147612&amp;s=612x612&amp;w=0&amp;h=TYTQBUaZVMkHtT5RkPoIvcwlbwmJA6gDmvbcWKgFvG0=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0"/>
          <a:stretch/>
        </p:blipFill>
        <p:spPr bwMode="auto">
          <a:xfrm>
            <a:off x="69706" y="4361688"/>
            <a:ext cx="12122294" cy="24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983" y="149859"/>
            <a:ext cx="11258634" cy="6373811"/>
          </a:xfrm>
        </p:spPr>
        <p:txBody>
          <a:bodyPr>
            <a:normAutofit/>
          </a:bodyPr>
          <a:lstStyle/>
          <a:p>
            <a:pPr indent="0" algn="just">
              <a:buNone/>
            </a:pP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indent="0" algn="just">
              <a:buNone/>
            </a:pP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58237945"/>
              </p:ext>
            </p:extLst>
          </p:nvPr>
        </p:nvGraphicFramePr>
        <p:xfrm>
          <a:off x="896645" y="1"/>
          <a:ext cx="10795246" cy="5495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96645" y="944140"/>
            <a:ext cx="5093208" cy="70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</p:txBody>
      </p:sp>
    </p:spTree>
    <p:extLst>
      <p:ext uri="{BB962C8B-B14F-4D97-AF65-F5344CB8AC3E}">
        <p14:creationId xmlns:p14="http://schemas.microsoft.com/office/powerpoint/2010/main" val="291590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9EE322-6C04-4705-9456-258A61B00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047" y="992388"/>
            <a:ext cx="4422172" cy="1647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презентации собственного опыта на это стоит обратить особое внимание!!!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7725D-5374-4D84-9090-D2C3F0E38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047" y="2959580"/>
            <a:ext cx="8291543" cy="30682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Внешний вид выступающего (одежда, обувь, прическа, макияж, аксессуары, парфюм)</a:t>
            </a:r>
          </a:p>
          <a:p>
            <a:r>
              <a:rPr lang="ru-RU" dirty="0">
                <a:solidFill>
                  <a:schemeClr val="tx1"/>
                </a:solidFill>
              </a:rPr>
              <a:t>Осанка, умение правильно держаться в процессе публичного выступления</a:t>
            </a:r>
          </a:p>
          <a:p>
            <a:r>
              <a:rPr lang="ru-RU" dirty="0">
                <a:solidFill>
                  <a:schemeClr val="tx1"/>
                </a:solidFill>
              </a:rPr>
              <a:t>Грамотная, связная речь</a:t>
            </a:r>
          </a:p>
          <a:p>
            <a:r>
              <a:rPr lang="ru-RU" dirty="0">
                <a:solidFill>
                  <a:schemeClr val="tx1"/>
                </a:solidFill>
              </a:rPr>
              <a:t>Умение отвечать на вопросы</a:t>
            </a:r>
          </a:p>
          <a:p>
            <a:r>
              <a:rPr lang="ru-RU" dirty="0">
                <a:solidFill>
                  <a:schemeClr val="tx1"/>
                </a:solidFill>
              </a:rPr>
              <a:t>Умение сдерживать волнение</a:t>
            </a:r>
          </a:p>
          <a:p>
            <a:r>
              <a:rPr lang="ru-RU" dirty="0">
                <a:solidFill>
                  <a:schemeClr val="tx1"/>
                </a:solidFill>
              </a:rPr>
              <a:t>Умение взаимодействовать с аудиторией, сохранять интерес к выступлению</a:t>
            </a:r>
          </a:p>
          <a:p>
            <a:pPr marL="0" indent="0">
              <a:buNone/>
            </a:pPr>
            <a:endParaRPr lang="ru-BY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E03633-3569-4653-9D66-94BFAF720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396" y="2117762"/>
            <a:ext cx="2280435" cy="352881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908EE9-C771-4474-8E92-3B0C939A1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088" y="830186"/>
            <a:ext cx="2598905" cy="164706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0056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537" y="633712"/>
            <a:ext cx="10960925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Благодарю за внимание!</a:t>
            </a: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Желаю ВАМ </a:t>
            </a: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НОВЫХ ОТКРЫТИЙ в педагогической практике 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2124" y="5473005"/>
            <a:ext cx="1138492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«Ясли-сад №302 г.Минска»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Г.Минск ул. Гамарника ,33А</a:t>
            </a:r>
          </a:p>
          <a:p>
            <a:pPr algn="ctr"/>
            <a:r>
              <a:rPr lang="en-US" sz="2400" b="1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DDU302@minsk.EDU.BY</a:t>
            </a:r>
            <a:endParaRPr lang="ru-RU" sz="240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DC5168-266E-496F-9DF3-73E059C3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702" y="2020373"/>
            <a:ext cx="3130963" cy="308163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589DE3EA-CD8E-4C05-B25C-36AC50C10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2709810" cy="1522769"/>
          </a:xfrm>
        </p:spPr>
        <p:txBody>
          <a:bodyPr/>
          <a:lstStyle/>
          <a:p>
            <a:pPr marL="0" indent="0">
              <a:buNone/>
            </a:pPr>
            <a:endParaRPr lang="ru-BY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86A942-43DF-4F62-B62A-D24418C35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299" y="2020373"/>
            <a:ext cx="3130962" cy="313096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E37519-D059-4039-98B7-C34B18500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79" y="2052677"/>
            <a:ext cx="3074831" cy="30748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3707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1176</TotalTime>
  <Words>448</Words>
  <Application>Microsoft Office PowerPoint</Application>
  <PresentationFormat>Широкоэкранный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Bookman Old Style</vt:lpstr>
      <vt:lpstr>Garamond</vt:lpstr>
      <vt:lpstr>Georgia</vt:lpstr>
      <vt:lpstr>Times New Roman</vt:lpstr>
      <vt:lpstr>Wingdings</vt:lpstr>
      <vt:lpstr>Натуральные материалы</vt:lpstr>
      <vt:lpstr>Презентация PowerPoint</vt:lpstr>
      <vt:lpstr>«Педагогический опыт - это эффективный опыт, который позволяет достигать оптимальных результатов в образовательном процессе при сравнительно незначительных затратах сил, времени и средств.   Опыт - итог деятельности, состоявшаяся практика, проявившаяся и реализовавшаяся в разных формах и на разных уровнях. Понимание смысла и сущности собственного опыта позволяет педагогу видеть в нём основу реальных возможностей деятельности, видеть пути её развития, оценку эффективности.  Главными признаками положительного педагогического опыта являются актуальность, новизна, результативность.</vt:lpstr>
      <vt:lpstr>Как оформить слайды в презентации?</vt:lpstr>
      <vt:lpstr>Последовательность построения защиты собственного педагогического опыта</vt:lpstr>
      <vt:lpstr>После того, как составлен текст и подготовлен видеоряд, можно продумать звуковое сопровождение выступления. Музыка подбирается очень осторожно и обоснованно. Хорошим фоном для выступления может стать тихая спокойная мелодия. Следует помнить, что её громкость должна составлять не более 20 % громкости голоса выступающего.</vt:lpstr>
      <vt:lpstr>Для лучшего восприятия презентации опыта важна общая культура докладчика: его манера речи и поведения, внешний вид, самобытность и оригинальность выступления. Логично составленная мультимедийная презентация помогает проиллюстрировать структуру доклада. Однако не стоит создавать презентацию только ради того, чтобы красивые слайды прикрывали бедность содержания.  </vt:lpstr>
      <vt:lpstr>Презентация PowerPoint</vt:lpstr>
      <vt:lpstr>На презентации собственного опыта на это стоит обратить особое внимание!!!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ddu71.minsk@outlook.com</dc:creator>
  <cp:lastModifiedBy>Юрий</cp:lastModifiedBy>
  <cp:revision>95</cp:revision>
  <dcterms:created xsi:type="dcterms:W3CDTF">2019-08-21T15:12:22Z</dcterms:created>
  <dcterms:modified xsi:type="dcterms:W3CDTF">2021-08-03T19:18:11Z</dcterms:modified>
</cp:coreProperties>
</file>